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62" r:id="rId4"/>
  </p:sldMasterIdLst>
  <p:notesMasterIdLst>
    <p:notesMasterId r:id="rId16"/>
  </p:notesMasterIdLst>
  <p:handoutMasterIdLst>
    <p:handoutMasterId r:id="rId17"/>
  </p:handoutMasterIdLst>
  <p:sldIdLst>
    <p:sldId id="414" r:id="rId5"/>
    <p:sldId id="413" r:id="rId6"/>
    <p:sldId id="437" r:id="rId7"/>
    <p:sldId id="409" r:id="rId8"/>
    <p:sldId id="443" r:id="rId9"/>
    <p:sldId id="439" r:id="rId10"/>
    <p:sldId id="444" r:id="rId11"/>
    <p:sldId id="438" r:id="rId12"/>
    <p:sldId id="440" r:id="rId13"/>
    <p:sldId id="445" r:id="rId14"/>
    <p:sldId id="44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18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2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3200" b="1" dirty="0"/>
              <a:t>УРОКИ</a:t>
            </a:r>
            <a:r>
              <a:rPr lang="ru-RU" sz="3200" b="1" baseline="0" dirty="0"/>
              <a:t> </a:t>
            </a:r>
            <a:r>
              <a:rPr lang="en-US" sz="3200" b="1" dirty="0"/>
              <a:t>SPIKE PRIME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7704A-85A7-4D3C-8239-422A59BF4E7E}"/>
              </a:ext>
            </a:extLst>
          </p:cNvPr>
          <p:cNvGrpSpPr/>
          <p:nvPr userDrawn="1"/>
        </p:nvGrpSpPr>
        <p:grpSpPr>
          <a:xfrm>
            <a:off x="179837" y="5060305"/>
            <a:ext cx="4773538" cy="1188622"/>
            <a:chOff x="131592" y="5034964"/>
            <a:chExt cx="4773538" cy="1188622"/>
          </a:xfrm>
        </p:grpSpPr>
        <p:pic>
          <p:nvPicPr>
            <p:cNvPr id="16" name="Picture 15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7E28FAC7-AF45-4602-BEE1-B01B475030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7" name="Picture 16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30564BDE-29D6-451D-907A-A128432F17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8" name="Picture 17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BEE0C571-890A-4213-B827-E02E91CFD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9" name="Picture 18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61DC3A-8D41-4B6B-B4D7-B76096512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938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853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827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76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90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76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0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3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55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796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31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7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74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286386"/>
            <a:ext cx="5815852" cy="1989266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Перемещение объектов</a:t>
            </a:r>
            <a:r>
              <a:rPr lang="en-US" b="1" dirty="0"/>
              <a:t> </a:t>
            </a:r>
            <a:r>
              <a:rPr lang="ru-RU" b="1" dirty="0"/>
              <a:t>и</a:t>
            </a:r>
            <a:r>
              <a:rPr lang="en-US" b="1" dirty="0"/>
              <a:t> </a:t>
            </a:r>
            <a:r>
              <a:rPr lang="ru-RU" b="1" dirty="0"/>
              <a:t>обнаружение</a:t>
            </a:r>
            <a:r>
              <a:rPr lang="en-US" b="1" dirty="0"/>
              <a:t> </a:t>
            </a:r>
            <a:r>
              <a:rPr lang="ru-RU" b="1" dirty="0"/>
              <a:t>пробуксовки</a:t>
            </a:r>
            <a:br>
              <a:rPr lang="ru-RU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By the Makers of EV3Lessons</a:t>
            </a:r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 txBox="1">
            <a:spLocks/>
          </p:cNvSpPr>
          <p:nvPr/>
        </p:nvSpPr>
        <p:spPr>
          <a:xfrm>
            <a:off x="316712" y="3800535"/>
            <a:ext cx="5741894" cy="59032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cap="all" dirty="0">
                <a:solidFill>
                  <a:schemeClr val="accent2"/>
                </a:solidFill>
              </a:rPr>
              <a:t>By </a:t>
            </a:r>
            <a:r>
              <a:rPr lang="en-US" sz="1600" cap="all" dirty="0" err="1">
                <a:solidFill>
                  <a:schemeClr val="accent2"/>
                </a:solidFill>
              </a:rPr>
              <a:t>sanjay</a:t>
            </a:r>
            <a:r>
              <a:rPr lang="en-US" sz="1600" cap="all" dirty="0">
                <a:solidFill>
                  <a:schemeClr val="accent2"/>
                </a:solidFill>
              </a:rPr>
              <a:t> and </a:t>
            </a:r>
            <a:r>
              <a:rPr lang="en-US" sz="1600" cap="all" dirty="0" err="1">
                <a:solidFill>
                  <a:schemeClr val="accent2"/>
                </a:solidFill>
              </a:rPr>
              <a:t>Arvind</a:t>
            </a:r>
            <a:r>
              <a:rPr lang="en-US" sz="1600" cap="all" dirty="0">
                <a:solidFill>
                  <a:schemeClr val="accent2"/>
                </a:solidFill>
              </a:rPr>
              <a:t> </a:t>
            </a:r>
            <a:r>
              <a:rPr lang="en-US" sz="1600" cap="all" dirty="0" err="1">
                <a:solidFill>
                  <a:schemeClr val="accent2"/>
                </a:solidFill>
              </a:rPr>
              <a:t>Seshan</a:t>
            </a:r>
            <a:endParaRPr lang="en-US" sz="1600" cap="al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дополнение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Подумайте о ситуациях в </a:t>
            </a:r>
            <a:r>
              <a:rPr lang="en-US" dirty="0"/>
              <a:t>FIRST LEGO League</a:t>
            </a:r>
            <a:r>
              <a:rPr lang="ru-RU" dirty="0"/>
              <a:t>, когда обнаружение пробуксовки будет полезно.</a:t>
            </a:r>
            <a:endParaRPr lang="en-US" dirty="0"/>
          </a:p>
          <a:p>
            <a:pPr lvl="1"/>
            <a:r>
              <a:rPr lang="ru-RU" dirty="0"/>
              <a:t>Когда робот может застрять?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5EE64-2F62-4B29-8094-8E0B2C8F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6510099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УРОКА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Узнаем, как перемещать  объекты.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Узнаем о пробуксовках моторов.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7165007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523" y="4668066"/>
            <a:ext cx="4875245" cy="1053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Обнаружение пробуксовки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490218" cy="5082601"/>
          </a:xfrm>
        </p:spPr>
        <p:txBody>
          <a:bodyPr>
            <a:normAutofit/>
          </a:bodyPr>
          <a:lstStyle/>
          <a:p>
            <a:r>
              <a:rPr lang="ru-RU" dirty="0"/>
              <a:t>Иногда Вы программируете мотор, чтобы переместиться  на конкретное расстояние. Однако мотор застревает, прежде чем он доедет до цели.</a:t>
            </a:r>
          </a:p>
          <a:p>
            <a:r>
              <a:rPr lang="ru-RU" dirty="0"/>
              <a:t>Обнаружение пробуксовки позволяет Вашей программе автоматически идти дальше к следующему блоку в коде, когда конкретный блок мотора застревает (неспособен закончить движение).</a:t>
            </a:r>
          </a:p>
          <a:p>
            <a:r>
              <a:rPr lang="en-US" dirty="0"/>
              <a:t>SPIKE Prime </a:t>
            </a:r>
            <a:r>
              <a:rPr lang="ru-RU" dirty="0"/>
              <a:t>имеет встроенное Обнаружение Пробуксовки.</a:t>
            </a:r>
          </a:p>
          <a:p>
            <a:r>
              <a:rPr lang="ru-RU" dirty="0"/>
              <a:t>Обнаружения Пробуксовки расположено на палитре Дополнительные моторы (используйте Расширения, чтобы добавить блок).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6312391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79" y="1354431"/>
            <a:ext cx="2990850" cy="30289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8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Отрицательные значения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ru-RU" dirty="0"/>
              <a:t>Вы можете вводить отрицательные значения для скорости или расстояния.</a:t>
            </a:r>
          </a:p>
          <a:p>
            <a:r>
              <a:rPr lang="ru-RU" dirty="0"/>
              <a:t>Это заставит робота переместиться назад.</a:t>
            </a:r>
          </a:p>
          <a:p>
            <a:r>
              <a:rPr lang="ru-RU" dirty="0"/>
              <a:t>Если Вы введете два отрицательных значения (например, скорость и расстояние или расстояние и направление), робот переместиться вперед.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F4E7-EE89-C347-970F-E96D584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7053796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725" y="1539962"/>
            <a:ext cx="1934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</a:rPr>
              <a:t>Отрицательное значение = назад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539" y="1490071"/>
            <a:ext cx="207514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00B900"/>
                </a:solidFill>
              </a:rPr>
              <a:t>Положительное значение </a:t>
            </a:r>
            <a:r>
              <a:rPr lang="en-US" sz="2000" dirty="0">
                <a:solidFill>
                  <a:srgbClr val="00B900"/>
                </a:solidFill>
              </a:rPr>
              <a:t>= </a:t>
            </a:r>
            <a:r>
              <a:rPr lang="ru-RU" sz="2000" dirty="0">
                <a:solidFill>
                  <a:srgbClr val="00B900"/>
                </a:solidFill>
              </a:rPr>
              <a:t>Вперед</a:t>
            </a:r>
            <a:endParaRPr lang="en-US" sz="2000" dirty="0">
              <a:solidFill>
                <a:srgbClr val="00B900"/>
              </a:solidFill>
            </a:endParaRP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14277" y="2441500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6" y="2976508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53639" y="2999669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Подключение руки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>
            <a:normAutofit/>
          </a:bodyPr>
          <a:lstStyle/>
          <a:p>
            <a:r>
              <a:rPr lang="ru-RU" dirty="0"/>
              <a:t>Соберите руку для </a:t>
            </a:r>
            <a:r>
              <a:rPr lang="en-US" dirty="0"/>
              <a:t>Droid Bot IV </a:t>
            </a:r>
            <a:r>
              <a:rPr lang="ru-RU" dirty="0"/>
              <a:t>и присоедините к Большому  Мотору, подключенному к порту </a:t>
            </a:r>
            <a:r>
              <a:rPr lang="en-US" dirty="0"/>
              <a:t>D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F007-A428-46F4-A388-188BDB6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6201180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322283" y="2231677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3165624" y="3694671"/>
            <a:ext cx="3494481" cy="2405974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35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b="1" dirty="0"/>
                <a:t>Конфигурация </a:t>
              </a:r>
              <a:r>
                <a:rPr lang="en-US" sz="1100" b="1" dirty="0"/>
                <a:t>Droid Bot IV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38" y="2887279"/>
            <a:ext cx="7007311" cy="1381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b="1" dirty="0"/>
              <a:t>Задача 1</a:t>
            </a:r>
            <a:r>
              <a:rPr lang="en-US" sz="2600" b="1" dirty="0"/>
              <a:t>: </a:t>
            </a:r>
            <a:r>
              <a:rPr lang="ru-RU" sz="2600" b="1" dirty="0"/>
              <a:t>изучите пробуксовку с </a:t>
            </a:r>
            <a:r>
              <a:rPr lang="en-US" sz="2600" b="1" dirty="0"/>
              <a:t>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Создайте программы с включенным обнаружением пробуксовки и с отключенным обнаружением пробуксовки.</a:t>
            </a:r>
          </a:p>
          <a:p>
            <a:r>
              <a:rPr lang="ru-RU" dirty="0"/>
              <a:t>Используя </a:t>
            </a:r>
            <a:r>
              <a:rPr lang="en-US" dirty="0"/>
              <a:t>Droid Bot IV</a:t>
            </a:r>
            <a:r>
              <a:rPr lang="ru-RU" dirty="0"/>
              <a:t>, запрограммируйте руку для поворота на 1 000 градусов. </a:t>
            </a:r>
            <a:endParaRPr lang="en-US" dirty="0"/>
          </a:p>
          <a:p>
            <a:r>
              <a:rPr lang="ru-RU" dirty="0"/>
              <a:t>Задержите руку, чтобы препятствовать повороту на 1 000 градусов, держите в течение нескольких секунд.</a:t>
            </a:r>
          </a:p>
          <a:p>
            <a:r>
              <a:rPr lang="ru-RU" dirty="0"/>
              <a:t>Сравните результаты каждой программы.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C275-44D5-4BBB-B064-7529C9F2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6596596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90" y="3827298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488933" y="4128481"/>
            <a:ext cx="2172109" cy="203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Спровоцируйте пробуксовку, препятствуя повороту руки,  задержав на две секунды.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Задача 1: решение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/>
          <a:lstStyle/>
          <a:p>
            <a:r>
              <a:rPr lang="ru-RU" dirty="0"/>
              <a:t>При включении обнаружения пробуксовки код выполняется дальше, даже когда рука застряла.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8869-9338-4493-BBF4-6314FC1A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668309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6016309" y="1718775"/>
            <a:ext cx="281788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Звук будет играть, даже когда Вы держите руку и препятствуете тому, чтобы она вращалась.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261371" y="4341193"/>
            <a:ext cx="2852145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Звук будет играть, только тогда когда Вы отпустите руку и позволите мотору закончить свое вращение.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9" y="1733540"/>
            <a:ext cx="5724525" cy="2333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697" y="3749765"/>
            <a:ext cx="5857875" cy="22764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0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Задача 2: погрузка объекта (для ППП)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ru-RU" dirty="0"/>
              <a:t>Двигайтесь вперед, возьмите рамку и возвратитесь назад.</a:t>
            </a:r>
          </a:p>
          <a:p>
            <a:r>
              <a:rPr lang="ru-RU" dirty="0"/>
              <a:t>Проверьте используется ли обнаружение пробуксовка при </a:t>
            </a:r>
            <a:r>
              <a:rPr lang="ru-RU" dirty="0" err="1"/>
              <a:t>застревании</a:t>
            </a:r>
            <a:r>
              <a:rPr lang="ru-RU" dirty="0"/>
              <a:t> мотора, когда мы пытаемся взять рамку.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6608953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2" y="1256141"/>
            <a:ext cx="5781675" cy="454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Задача 2: решение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6435959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40C2-F228-4EF8-AB86-8AF9E0D09686}"/>
              </a:ext>
            </a:extLst>
          </p:cNvPr>
          <p:cNvSpPr txBox="1"/>
          <p:nvPr/>
        </p:nvSpPr>
        <p:spPr>
          <a:xfrm>
            <a:off x="6029180" y="1929680"/>
            <a:ext cx="2113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Включите обнаружение пробуксовки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6029181" y="2665513"/>
            <a:ext cx="2954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Настройте Вашего робота. Эта программа для использования ППП с большими колесами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6029181" y="4258075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Двигайтесь вперед до объекта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6029180" y="456585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Вращайте рукой, чтобы взять рамку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6017441" y="5123102"/>
            <a:ext cx="297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Двигайтесь назад к начальной точке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412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8382</TotalTime>
  <Words>582</Words>
  <Application>Microsoft Macintosh PowerPoint</Application>
  <PresentationFormat>On-screen Show (4:3)</PresentationFormat>
  <Paragraphs>68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Corbel</vt:lpstr>
      <vt:lpstr>Gill Sans MT</vt:lpstr>
      <vt:lpstr>Helvetica Neue</vt:lpstr>
      <vt:lpstr>Wingdings 2</vt:lpstr>
      <vt:lpstr>Custom Design</vt:lpstr>
      <vt:lpstr>beginner</vt:lpstr>
      <vt:lpstr>1_Custom Design</vt:lpstr>
      <vt:lpstr>Dividend</vt:lpstr>
      <vt:lpstr>Перемещение объектов и обнаружение пробуксовки </vt:lpstr>
      <vt:lpstr>ЦЕЛЬ УРОКА</vt:lpstr>
      <vt:lpstr>Обнаружение пробуксовки</vt:lpstr>
      <vt:lpstr>Отрицательные значения</vt:lpstr>
      <vt:lpstr>Подключение руки</vt:lpstr>
      <vt:lpstr>Задача 1: изучите пробуксовку с DROID Bot IV</vt:lpstr>
      <vt:lpstr>Задача 1: решение</vt:lpstr>
      <vt:lpstr>Задача 2: погрузка объекта (для ППП)</vt:lpstr>
      <vt:lpstr>Задача 2: решение</vt:lpstr>
      <vt:lpstr>дополнение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Srinivasan Seshan</cp:lastModifiedBy>
  <cp:revision>117</cp:revision>
  <cp:lastPrinted>2016-07-04T14:38:40Z</cp:lastPrinted>
  <dcterms:created xsi:type="dcterms:W3CDTF">2014-08-07T02:19:13Z</dcterms:created>
  <dcterms:modified xsi:type="dcterms:W3CDTF">2020-06-14T12:12:26Z</dcterms:modified>
</cp:coreProperties>
</file>